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Clear Sans Regular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bhr\Downloads\Re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961626324487212E-2"/>
          <c:y val="7.2040992259012337E-2"/>
          <c:w val="0.90734701565082143"/>
          <c:h val="0.72178453064030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Sheet1!$I$2:$I$17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Sheet1!$J$2:$J$17</c:f>
              <c:numCache>
                <c:formatCode>0.00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9-43BA-92DE-843586517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6535840"/>
        <c:axId val="1226556224"/>
      </c:barChart>
      <c:catAx>
        <c:axId val="122653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556224"/>
        <c:crosses val="autoZero"/>
        <c:auto val="1"/>
        <c:lblAlgn val="ctr"/>
        <c:lblOffset val="100"/>
        <c:noMultiLvlLbl val="0"/>
      </c:catAx>
      <c:valAx>
        <c:axId val="122655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53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22707786526684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22707786526684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4D-41C4-ADDD-BF502E9F898C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4D-41C4-ADDD-BF502E9F898C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4D-41C4-ADDD-BF502E9F898C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F4D-41C4-ADDD-BF502E9F898C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F4D-41C4-ADDD-BF502E9F89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Sheet1!$I$2:$I$6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Sheet1!$J$2:$J$6</c:f>
              <c:numCache>
                <c:formatCode>0.00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4D-41C4-ADDD-BF502E9F89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Analyzing</a:t>
            </a:r>
            <a:r>
              <a:rPr lang="en-US" baseline="0" dirty="0" smtClean="0"/>
              <a:t> all the data we found out that the top performing category is animals with the maximum amount of human sentiments.</a:t>
            </a:r>
          </a:p>
          <a:p>
            <a:pPr lvl="0"/>
            <a:r>
              <a:rPr lang="en-US" dirty="0" smtClean="0"/>
              <a:t>So, social buzz should post more articles about it following with </a:t>
            </a:r>
            <a:r>
              <a:rPr lang="en-US" dirty="0" err="1" smtClean="0"/>
              <a:t>technology,science</a:t>
            </a:r>
            <a:r>
              <a:rPr lang="en-US" dirty="0" smtClean="0"/>
              <a:t> and </a:t>
            </a:r>
            <a:r>
              <a:rPr lang="en-US" smtClean="0"/>
              <a:t>healthy eating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46127" y="142521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129874" cy="2634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4400" b="1" dirty="0" smtClean="0">
                <a:solidFill>
                  <a:schemeClr val="bg1"/>
                </a:solidFill>
              </a:rPr>
              <a:t>Detailed analysis for</a:t>
            </a:r>
          </a:p>
          <a:p>
            <a:pPr algn="ctr">
              <a:lnSpc>
                <a:spcPts val="11059"/>
              </a:lnSpc>
            </a:pPr>
            <a:r>
              <a:rPr lang="en-IN" sz="4400" b="1" dirty="0" smtClean="0">
                <a:solidFill>
                  <a:schemeClr val="bg1"/>
                </a:solidFill>
              </a:rPr>
              <a:t>Social </a:t>
            </a:r>
            <a:r>
              <a:rPr lang="en-IN" sz="4400" b="1" dirty="0">
                <a:solidFill>
                  <a:schemeClr val="bg1"/>
                </a:solidFill>
              </a:rPr>
              <a:t>Buzz</a:t>
            </a:r>
            <a:endParaRPr lang="en-US" sz="4400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Data analysis for Social buzz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 analysis for their top 5 content category for their successful IPO launch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Process-successfully cleaned the data for the initial audi</a:t>
              </a: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t and popular category recommendation for their IPO launch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Insights-The top five categories are-</a:t>
              </a:r>
              <a:r>
                <a:rPr lang="en-US" sz="1900" spc="-19" dirty="0" err="1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animal,science,healthy</a:t>
              </a: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 </a:t>
              </a:r>
              <a:r>
                <a:rPr lang="en-US" sz="1900" spc="-19" dirty="0" err="1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eating,tech</a:t>
              </a: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 and food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 err="1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Summarythe</a:t>
              </a: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 top five </a:t>
              </a:r>
              <a:r>
                <a:rPr lang="en-US" sz="1900" spc="-19" dirty="0" err="1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catefgory</a:t>
              </a: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 are the most popular so the content published should revolve around them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36952" y="2324101"/>
            <a:ext cx="7412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 audit of their big data practice</a:t>
            </a:r>
          </a:p>
          <a:p>
            <a:pPr marL="285750" indent="-285750">
              <a:buFontTx/>
              <a:buChar char="-"/>
            </a:pPr>
            <a:r>
              <a:rPr lang="en-US" sz="3600" dirty="0" smtClean="0"/>
              <a:t>Recommendations </a:t>
            </a:r>
            <a:r>
              <a:rPr lang="en-US" sz="3600" dirty="0"/>
              <a:t>for a successful </a:t>
            </a:r>
            <a:r>
              <a:rPr lang="en-US" sz="3600" dirty="0" smtClean="0"/>
              <a:t>IPO </a:t>
            </a:r>
            <a:endParaRPr lang="en-US" sz="3600" dirty="0"/>
          </a:p>
          <a:p>
            <a:r>
              <a:rPr lang="en-US" sz="3600" dirty="0"/>
              <a:t>- An analysis of their content categories that highlights the top 5 categories with the</a:t>
            </a:r>
          </a:p>
          <a:p>
            <a:r>
              <a:rPr lang="en-US" sz="3600" dirty="0"/>
              <a:t>largest aggregate popularity </a:t>
            </a:r>
            <a:endParaRPr lang="en-I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95600" y="4761658"/>
            <a:ext cx="661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They want to learn data best practices from a large corporation. Due to the nature of their business, they have a massive amount of data so they are keen on understanding how the world's biggest companies manage the challenges of big data. 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43400" y="1372358"/>
            <a:ext cx="982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Extraction of sample data sets using SQL </a:t>
            </a:r>
            <a:r>
              <a:rPr lang="en-US" sz="3200" dirty="0" smtClean="0"/>
              <a:t> And data cleaning </a:t>
            </a:r>
            <a:endParaRPr lang="en-IN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904603" y="289140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Merging of sample data set tables </a:t>
            </a:r>
            <a:r>
              <a:rPr lang="en-US" sz="2800" dirty="0" smtClean="0"/>
              <a:t> using </a:t>
            </a:r>
            <a:r>
              <a:rPr lang="en-US" sz="2800" dirty="0" err="1" smtClean="0"/>
              <a:t>Vlookup</a:t>
            </a:r>
            <a:endParaRPr lang="en-IN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7891585" y="4508991"/>
            <a:ext cx="9418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Getting the top performing category with sentiment scores.</a:t>
            </a:r>
            <a:endParaRPr lang="en-IN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9906000" y="64389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Generating insights and using visualizations for story telling.</a:t>
            </a:r>
            <a:endParaRPr lang="en-I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518367"/>
              </p:ext>
            </p:extLst>
          </p:nvPr>
        </p:nvGraphicFramePr>
        <p:xfrm>
          <a:off x="4858239" y="2127073"/>
          <a:ext cx="8229600" cy="442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183808"/>
              </p:ext>
            </p:extLst>
          </p:nvPr>
        </p:nvGraphicFramePr>
        <p:xfrm>
          <a:off x="3886200" y="1383832"/>
          <a:ext cx="10591800" cy="739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23526"/>
              </p:ext>
            </p:extLst>
          </p:nvPr>
        </p:nvGraphicFramePr>
        <p:xfrm>
          <a:off x="5147539" y="1383833"/>
          <a:ext cx="10147304" cy="810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264</Words>
  <Application>Microsoft Office PowerPoint</Application>
  <PresentationFormat>Custom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subhr</cp:lastModifiedBy>
  <cp:revision>14</cp:revision>
  <dcterms:created xsi:type="dcterms:W3CDTF">2006-08-16T00:00:00Z</dcterms:created>
  <dcterms:modified xsi:type="dcterms:W3CDTF">2024-07-16T10:15:11Z</dcterms:modified>
  <dc:identifier>DAEhDyfaYKE</dc:identifier>
</cp:coreProperties>
</file>